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59" r:id="rId6"/>
    <p:sldId id="261" r:id="rId7"/>
    <p:sldId id="274" r:id="rId8"/>
    <p:sldId id="260" r:id="rId9"/>
    <p:sldId id="272" r:id="rId10"/>
    <p:sldId id="266" r:id="rId11"/>
    <p:sldId id="262" r:id="rId12"/>
    <p:sldId id="263" r:id="rId13"/>
    <p:sldId id="264" r:id="rId14"/>
    <p:sldId id="265" r:id="rId15"/>
    <p:sldId id="267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2"/>
    <p:restoredTop sz="94984"/>
  </p:normalViewPr>
  <p:slideViewPr>
    <p:cSldViewPr snapToGrid="0" snapToObjects="1">
      <p:cViewPr>
        <p:scale>
          <a:sx n="400" d="100"/>
          <a:sy n="400" d="100"/>
        </p:scale>
        <p:origin x="144" y="-5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8ED7-CAF6-5D4A-87B7-6AB70CD2AEA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68523-CCEC-6F41-BEB0-222253737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74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Freelancer =&gt; </a:t>
            </a:r>
            <a:r>
              <a:rPr lang="en-US" dirty="0" err="1" smtClean="0"/>
              <a:t>Rockstar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68523-CCEC-6F41-BEB0-2222537379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5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67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0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3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7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3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8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0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7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77CF3-4897-A146-A38F-D052595A0B4C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68C21-7612-0E46-A7A0-1EB6B9809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2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FUNCTION LIST THROUGH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24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8516" y="548640"/>
            <a:ext cx="126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A JOB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804" y="1050975"/>
            <a:ext cx="1721967" cy="5660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802" y="1070467"/>
            <a:ext cx="3260221" cy="286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3" y="1070467"/>
            <a:ext cx="2856503" cy="286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51" y="1070467"/>
            <a:ext cx="2843324" cy="3631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" y="4556311"/>
            <a:ext cx="3449010" cy="2155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54" y="4556311"/>
            <a:ext cx="3482500" cy="2176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6278" y="870162"/>
            <a:ext cx="15772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Home Page for Clients if having posted </a:t>
            </a:r>
            <a:r>
              <a:rPr lang="en-US" sz="1100" smtClean="0"/>
              <a:t>jobs before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294907" y="2076450"/>
            <a:ext cx="152144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21507" y="570080"/>
            <a:ext cx="15772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Home Page for Clients if never posting jobs before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680325" y="1282700"/>
            <a:ext cx="2397125" cy="139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239375" y="5819775"/>
            <a:ext cx="1952625" cy="3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91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498764"/>
            <a:ext cx="24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POST APPLICATIONS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161309"/>
            <a:ext cx="2035136" cy="25852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61" y="2161309"/>
            <a:ext cx="2114585" cy="4696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52" y="2161309"/>
            <a:ext cx="2478356" cy="2352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614" y="2161309"/>
            <a:ext cx="2233147" cy="211974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4450" y="2387600"/>
            <a:ext cx="660400" cy="9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79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5142" y="432262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NOTIFICATIONS 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5" y="1230282"/>
            <a:ext cx="2851642" cy="433093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1879600" y="1314450"/>
            <a:ext cx="1371600" cy="1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4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4771" y="548640"/>
            <a:ext cx="402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PROFILE </a:t>
            </a:r>
            <a:r>
              <a:rPr lang="en-US" dirty="0" smtClean="0"/>
              <a:t>SEARCH WITHOUT JOB POSTING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1" y="1429789"/>
            <a:ext cx="1934283" cy="463018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1174750" y="1479550"/>
            <a:ext cx="796925" cy="146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11250" y="1498600"/>
            <a:ext cx="254000" cy="12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01850" y="1797050"/>
            <a:ext cx="3175" cy="165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93825" y="2863850"/>
            <a:ext cx="180975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54150" y="2606660"/>
            <a:ext cx="6477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Transfer Fee</a:t>
            </a:r>
            <a:endParaRPr lang="en-US" sz="7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111250" y="2860705"/>
            <a:ext cx="117475" cy="9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8771" y="2568575"/>
            <a:ext cx="587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Current salary</a:t>
            </a:r>
            <a:endParaRPr lang="en-US" sz="8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552575" y="2752725"/>
            <a:ext cx="85725" cy="10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64771" y="2806715"/>
            <a:ext cx="346479" cy="5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317750" y="2806715"/>
            <a:ext cx="136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88286" y="2591271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Send an offer</a:t>
            </a:r>
            <a:endParaRPr lang="en-US" sz="8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506123" y="2745575"/>
            <a:ext cx="192931" cy="4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454275" y="2781300"/>
            <a:ext cx="244779" cy="225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454275" y="2806715"/>
            <a:ext cx="284314" cy="457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06123" y="2806715"/>
            <a:ext cx="282549" cy="711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546350" y="1517878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Short or full description</a:t>
            </a:r>
            <a:endParaRPr lang="en-US" sz="8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506123" y="1673225"/>
            <a:ext cx="192931" cy="9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45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389" y="598516"/>
            <a:ext cx="388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A ROCKSTAR AND SEND AN OFFER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01" y="1351565"/>
            <a:ext cx="1602195" cy="3673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14" y="1351565"/>
            <a:ext cx="2230831" cy="3668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13" y="1351565"/>
            <a:ext cx="1791644" cy="3668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592"/>
            <a:ext cx="2192978" cy="3712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363" y="1351565"/>
            <a:ext cx="2008423" cy="3679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48" y="1307592"/>
            <a:ext cx="1512794" cy="3890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9" y="5151902"/>
            <a:ext cx="2678308" cy="1673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46" y="5104631"/>
            <a:ext cx="2848136" cy="16990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89" y="5050685"/>
            <a:ext cx="2937013" cy="1753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620" y="5020236"/>
            <a:ext cx="2986373" cy="177782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69900" y="1530350"/>
            <a:ext cx="1143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0872" y="1399545"/>
            <a:ext cx="708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Rockstars</a:t>
            </a:r>
            <a:endParaRPr lang="en-US" sz="105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55600" y="1670680"/>
            <a:ext cx="5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5389" y="1550207"/>
            <a:ext cx="190966" cy="2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01632" y="1585043"/>
            <a:ext cx="290518" cy="7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03845" y="1367440"/>
            <a:ext cx="614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2150" y="1367440"/>
            <a:ext cx="6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98800" y="1550207"/>
            <a:ext cx="1117600" cy="71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86349" y="1653461"/>
            <a:ext cx="3781216" cy="408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308725" y="2079625"/>
            <a:ext cx="1504950" cy="2193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39125" y="1550207"/>
            <a:ext cx="201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880350" y="1530350"/>
            <a:ext cx="371475" cy="54693"/>
          </a:xfrm>
          <a:prstGeom prst="ellipse">
            <a:avLst/>
          </a:prstGeom>
          <a:noFill/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312275" y="1968500"/>
            <a:ext cx="276225" cy="69850"/>
          </a:xfrm>
          <a:prstGeom prst="ellipse">
            <a:avLst/>
          </a:prstGeom>
          <a:noFill/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1" idx="4"/>
          </p:cNvCxnSpPr>
          <p:nvPr/>
        </p:nvCxnSpPr>
        <p:spPr>
          <a:xfrm flipH="1">
            <a:off x="7029450" y="2038350"/>
            <a:ext cx="2420938" cy="315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014513" y="1924050"/>
            <a:ext cx="5243788" cy="350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343900" y="6429375"/>
            <a:ext cx="1492250" cy="7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1205412" y="1526503"/>
            <a:ext cx="4911226" cy="487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07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953" y="502024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3" y="1111624"/>
            <a:ext cx="4330718" cy="2456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3" y="1111624"/>
            <a:ext cx="4338918" cy="2460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3" y="4097448"/>
            <a:ext cx="4330718" cy="2307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4" y="3821897"/>
            <a:ext cx="4338918" cy="258301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044825" y="1330325"/>
            <a:ext cx="28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69360" y="141287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Rockstars</a:t>
            </a:r>
            <a:endParaRPr lang="en-US" sz="9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57500" y="1358900"/>
            <a:ext cx="330200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41475" y="1330325"/>
            <a:ext cx="341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35150" y="1358900"/>
            <a:ext cx="641350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930525" y="2311400"/>
            <a:ext cx="2286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800350" y="1609725"/>
            <a:ext cx="200914" cy="66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70709" y="807110"/>
            <a:ext cx="1029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FOR CLIENT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559550" y="807110"/>
            <a:ext cx="1126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FOR ROCKSTAR</a:t>
            </a:r>
            <a:endParaRPr lang="en-US" sz="12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307980" y="1689410"/>
            <a:ext cx="769435" cy="2132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444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835" y="477078"/>
            <a:ext cx="20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 PLUGINS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1331842"/>
            <a:ext cx="5257061" cy="298173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16835" y="1331842"/>
            <a:ext cx="5257061" cy="2981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6835" y="1248355"/>
            <a:ext cx="5257061" cy="3065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3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591" y="616226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HELP CENTER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52" y="1272209"/>
            <a:ext cx="2798364" cy="1587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793" y="834887"/>
            <a:ext cx="1850624" cy="4830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1" y="1005436"/>
            <a:ext cx="2638691" cy="3001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84" y="1272209"/>
            <a:ext cx="3334066" cy="188843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045350" y="2107096"/>
            <a:ext cx="866692" cy="2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213697" y="1192696"/>
            <a:ext cx="1884460" cy="6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148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919" y="70402"/>
            <a:ext cx="166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9" y="525233"/>
            <a:ext cx="1585267" cy="605447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16226" y="4327525"/>
            <a:ext cx="1472924" cy="727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16226" y="4330700"/>
            <a:ext cx="1439561" cy="73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6226" y="5407025"/>
            <a:ext cx="1439561" cy="282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16226" y="5413375"/>
            <a:ext cx="1439561" cy="282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84300" y="5168900"/>
            <a:ext cx="247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52688" y="4836940"/>
            <a:ext cx="607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r</a:t>
            </a:r>
            <a:r>
              <a:rPr lang="en-US" sz="900" dirty="0" err="1" smtClean="0"/>
              <a:t>ockstar</a:t>
            </a:r>
            <a:endParaRPr lang="en-US" sz="9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508125" y="4999509"/>
            <a:ext cx="47625" cy="11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87" y="550168"/>
            <a:ext cx="1719818" cy="618718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476625" y="966857"/>
            <a:ext cx="9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63925" y="1162050"/>
            <a:ext cx="133350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87273" y="949464"/>
            <a:ext cx="564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r</a:t>
            </a:r>
            <a:r>
              <a:rPr lang="en-US" sz="900" smtClean="0"/>
              <a:t>ockstar</a:t>
            </a:r>
            <a:endParaRPr lang="en-US" sz="9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639987" y="5372100"/>
            <a:ext cx="1649438" cy="32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639987" y="5378450"/>
            <a:ext cx="1652613" cy="317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69" y="550168"/>
            <a:ext cx="2222211" cy="49403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475" y="508893"/>
            <a:ext cx="1996868" cy="55943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70" y="540506"/>
            <a:ext cx="1701035" cy="578485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1279525" y="588733"/>
            <a:ext cx="17028" cy="12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533775" y="966857"/>
            <a:ext cx="231775" cy="7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533775" y="1114425"/>
            <a:ext cx="231775" cy="2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54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5676" y="864973"/>
            <a:ext cx="128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30" y="0"/>
            <a:ext cx="178610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87" y="0"/>
            <a:ext cx="1424114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616450" y="5438775"/>
            <a:ext cx="1720850" cy="346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613275" y="5438775"/>
            <a:ext cx="1727201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13275" y="5016500"/>
            <a:ext cx="1724025" cy="422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616450" y="5016500"/>
            <a:ext cx="1720850" cy="422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" idx="1"/>
          </p:cNvCxnSpPr>
          <p:nvPr/>
        </p:nvCxnSpPr>
        <p:spPr>
          <a:xfrm flipV="1">
            <a:off x="4617830" y="2644775"/>
            <a:ext cx="1782970" cy="784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3" idx="3"/>
          </p:cNvCxnSpPr>
          <p:nvPr/>
        </p:nvCxnSpPr>
        <p:spPr>
          <a:xfrm>
            <a:off x="4613275" y="2635250"/>
            <a:ext cx="1790661" cy="79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769225" y="196850"/>
            <a:ext cx="2921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635625" y="1422400"/>
            <a:ext cx="1492250" cy="1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9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570" y="407688"/>
            <a:ext cx="24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UP AS </a:t>
            </a:r>
            <a:r>
              <a:rPr lang="en-US" smtClean="0"/>
              <a:t>A </a:t>
            </a:r>
            <a:r>
              <a:rPr lang="en-US" smtClean="0"/>
              <a:t>COMPANY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0" y="1234305"/>
            <a:ext cx="2912061" cy="1820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0" y="4229871"/>
            <a:ext cx="2912061" cy="1820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55" y="1234305"/>
            <a:ext cx="3349024" cy="2093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28" y="4343199"/>
            <a:ext cx="3920524" cy="2223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1" y="1238990"/>
            <a:ext cx="3121091" cy="363070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3" idx="2"/>
            <a:endCxn id="5" idx="0"/>
          </p:cNvCxnSpPr>
          <p:nvPr/>
        </p:nvCxnSpPr>
        <p:spPr>
          <a:xfrm>
            <a:off x="1956601" y="3054343"/>
            <a:ext cx="0" cy="117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53634" y="377258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Fill in email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29391" y="5034989"/>
            <a:ext cx="1955976" cy="88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62214" y="4804157"/>
            <a:ext cx="109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Send email confirmation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endCxn id="6" idx="2"/>
          </p:cNvCxnSpPr>
          <p:nvPr/>
        </p:nvCxnSpPr>
        <p:spPr>
          <a:xfrm flipH="1" flipV="1">
            <a:off x="5531567" y="3327445"/>
            <a:ext cx="3176" cy="101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08314" y="2119815"/>
            <a:ext cx="8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Survey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596772" y="2736588"/>
            <a:ext cx="2540000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154560" y="5421906"/>
            <a:ext cx="246133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14614" y="5445744"/>
            <a:ext cx="472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Rock star</a:t>
            </a:r>
            <a:endParaRPr lang="en-US" sz="600" dirty="0"/>
          </a:p>
        </p:txBody>
      </p:sp>
      <p:cxnSp>
        <p:nvCxnSpPr>
          <p:cNvPr id="33" name="Straight Arrow Connector 32"/>
          <p:cNvCxnSpPr>
            <a:stCxn id="25" idx="1"/>
          </p:cNvCxnSpPr>
          <p:nvPr/>
        </p:nvCxnSpPr>
        <p:spPr>
          <a:xfrm flipH="1" flipV="1">
            <a:off x="2299875" y="5449735"/>
            <a:ext cx="114739" cy="8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39704" y="5425081"/>
            <a:ext cx="40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1245" y="5306490"/>
            <a:ext cx="6511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Headhunt</a:t>
            </a:r>
            <a:endParaRPr lang="en-US" sz="9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821886" y="3841258"/>
            <a:ext cx="126462" cy="5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35754" y="3725842"/>
            <a:ext cx="618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Offering</a:t>
            </a:r>
            <a:endParaRPr lang="en-US" sz="9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9077933" y="3850371"/>
            <a:ext cx="3337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548" y="0"/>
            <a:ext cx="1486326" cy="6858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42612" y="215895"/>
            <a:ext cx="187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Company Profile Example</a:t>
            </a:r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0059328" y="663593"/>
            <a:ext cx="594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078" y="596348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UP AS A ROCKSTAR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411356"/>
            <a:ext cx="2226365" cy="2022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8" y="3760877"/>
            <a:ext cx="3160641" cy="1792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78" y="1411356"/>
            <a:ext cx="2066532" cy="2468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41" y="1413962"/>
            <a:ext cx="2489612" cy="5451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84" y="1419178"/>
            <a:ext cx="1827445" cy="5446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460" y="1419179"/>
            <a:ext cx="2165125" cy="544664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3" idx="2"/>
          </p:cNvCxnSpPr>
          <p:nvPr/>
        </p:nvCxnSpPr>
        <p:spPr>
          <a:xfrm>
            <a:off x="1590261" y="3434217"/>
            <a:ext cx="3589" cy="47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0825" y="3472389"/>
            <a:ext cx="1446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Email verification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675665" y="4219796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Tell me more</a:t>
            </a:r>
            <a:endParaRPr lang="en-US" sz="12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101310" y="2178050"/>
            <a:ext cx="191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63241" y="1616075"/>
            <a:ext cx="648884" cy="273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00" y="4873804"/>
            <a:ext cx="3750082" cy="195121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139081" y="4760105"/>
            <a:ext cx="1301061" cy="79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1137" y="5668322"/>
            <a:ext cx="1356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Send email confirmation</a:t>
            </a:r>
            <a:endParaRPr lang="en-US" sz="9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605349" y="3950208"/>
            <a:ext cx="70316" cy="171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94683" y="1661595"/>
            <a:ext cx="104503" cy="5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3861" y="1180524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Job offers</a:t>
            </a:r>
            <a:endParaRPr lang="en-US" sz="9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899186" y="1353312"/>
            <a:ext cx="275398" cy="262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239125" y="4041775"/>
            <a:ext cx="79375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111086" y="4125349"/>
            <a:ext cx="128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58966" y="3857109"/>
            <a:ext cx="68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Salary per month</a:t>
            </a:r>
            <a:endParaRPr lang="en-US" sz="9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994650" y="4048125"/>
            <a:ext cx="116436" cy="7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111086" y="4289425"/>
            <a:ext cx="371123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31889" y="4146699"/>
            <a:ext cx="7681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Transfer Fee</a:t>
            </a:r>
            <a:endParaRPr lang="en-US" sz="9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8854098" y="4262115"/>
            <a:ext cx="62288" cy="57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885242" y="4146699"/>
            <a:ext cx="31144" cy="44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854098" y="4047817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Month</a:t>
            </a:r>
            <a:endParaRPr lang="en-US" sz="9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8120532" y="4377531"/>
            <a:ext cx="795854" cy="11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129146" y="4366650"/>
            <a:ext cx="787240" cy="149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1093450" y="1803400"/>
            <a:ext cx="19367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936696" y="1514163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Salary &amp; Transfer Fee</a:t>
            </a:r>
            <a:endParaRPr lang="en-US" sz="800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11214100" y="1661595"/>
            <a:ext cx="73025" cy="11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111086" y="4702175"/>
            <a:ext cx="512214" cy="17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1385550" y="2157365"/>
            <a:ext cx="301625" cy="140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1385550" y="2755900"/>
            <a:ext cx="301625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7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953" y="537882"/>
            <a:ext cx="307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IN &amp; FORGET PASSWORDS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3" y="1237129"/>
            <a:ext cx="4977203" cy="3110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84" y="1297346"/>
            <a:ext cx="4982135" cy="282580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888259" y="2150076"/>
            <a:ext cx="3097427" cy="811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306" y="340659"/>
            <a:ext cx="312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SETTINGS AS A </a:t>
            </a:r>
            <a:r>
              <a:rPr lang="en-US" dirty="0" smtClean="0"/>
              <a:t>COMPANY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1" y="3854478"/>
            <a:ext cx="2474589" cy="2107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27" y="3854478"/>
            <a:ext cx="2474587" cy="2107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8" y="912824"/>
            <a:ext cx="2225700" cy="2340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82" y="676951"/>
            <a:ext cx="2610189" cy="2805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96" y="895740"/>
            <a:ext cx="2748433" cy="2368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20" y="1125187"/>
            <a:ext cx="3055171" cy="1909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55" y="3482904"/>
            <a:ext cx="1217400" cy="32175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96" y="3854478"/>
            <a:ext cx="2474587" cy="2107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86" y="3836077"/>
            <a:ext cx="2517803" cy="214406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1076325" y="1152525"/>
            <a:ext cx="765175" cy="9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99903" y="1680519"/>
            <a:ext cx="1421027" cy="271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21240" y="3992545"/>
            <a:ext cx="1678663" cy="1001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81046" y="4002593"/>
            <a:ext cx="1811637" cy="984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727182" y="4015991"/>
            <a:ext cx="1710300" cy="97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90338" y="4002593"/>
            <a:ext cx="1691473" cy="984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17700" y="1171575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62200" y="1063853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Company</a:t>
            </a:r>
            <a:endParaRPr lang="en-US" sz="800" dirty="0"/>
          </a:p>
        </p:txBody>
      </p:sp>
      <p:cxnSp>
        <p:nvCxnSpPr>
          <p:cNvPr id="22" name="Straight Arrow Connector 21"/>
          <p:cNvCxnSpPr>
            <a:stCxn id="18" idx="1"/>
          </p:cNvCxnSpPr>
          <p:nvPr/>
        </p:nvCxnSpPr>
        <p:spPr>
          <a:xfrm flipH="1">
            <a:off x="2009775" y="1171575"/>
            <a:ext cx="352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27125" y="2089452"/>
            <a:ext cx="1282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788525" y="1317625"/>
            <a:ext cx="225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788525" y="1565275"/>
            <a:ext cx="292100" cy="44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2" idx="3"/>
          </p:cNvCxnSpPr>
          <p:nvPr/>
        </p:nvCxnSpPr>
        <p:spPr>
          <a:xfrm>
            <a:off x="10328275" y="3992545"/>
            <a:ext cx="1816914" cy="915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0360025" y="3992545"/>
            <a:ext cx="1785164" cy="890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77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101" y="264607"/>
            <a:ext cx="313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SETTINGS AS A ROCKSTAR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1" y="663192"/>
            <a:ext cx="3213509" cy="411479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249345" y="1366576"/>
            <a:ext cx="1014884" cy="100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69" y="663192"/>
            <a:ext cx="3235569" cy="1711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69" y="2567353"/>
            <a:ext cx="3239321" cy="3942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97" y="632264"/>
            <a:ext cx="2564602" cy="574430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130430" y="3348893"/>
            <a:ext cx="320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341446" y="863600"/>
            <a:ext cx="3024553" cy="2582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78" y="3223847"/>
            <a:ext cx="1926974" cy="363415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451130" y="3415323"/>
            <a:ext cx="1910593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32954" y="1027723"/>
            <a:ext cx="2168770" cy="2356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41292" y="3954586"/>
            <a:ext cx="117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04" y="4058752"/>
            <a:ext cx="2529105" cy="284524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1961662" y="3649785"/>
            <a:ext cx="2168768" cy="65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130430" y="3763108"/>
            <a:ext cx="211016" cy="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49345" y="5138615"/>
            <a:ext cx="1535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64229" y="1135801"/>
            <a:ext cx="807353" cy="230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0161" y="1977293"/>
            <a:ext cx="328025" cy="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46369" y="1871785"/>
            <a:ext cx="158935" cy="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261491" y="5236308"/>
            <a:ext cx="277447" cy="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34338" y="3867947"/>
            <a:ext cx="3377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41292" y="4013200"/>
            <a:ext cx="2188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849" y="4664540"/>
            <a:ext cx="2008318" cy="2193460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>
            <a:off x="6260123" y="4058752"/>
            <a:ext cx="2813539" cy="80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8737600" y="5517662"/>
            <a:ext cx="113323" cy="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737600" y="5605192"/>
            <a:ext cx="226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737600" y="5193323"/>
            <a:ext cx="164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8632092" y="5728677"/>
            <a:ext cx="441570" cy="218831"/>
          </a:xfrm>
          <a:prstGeom prst="ellipse">
            <a:avLst/>
          </a:prstGeom>
          <a:noFill/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9073662" y="5896708"/>
            <a:ext cx="1625600" cy="15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746540" y="58967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Like user settings for clients</a:t>
            </a:r>
            <a:endParaRPr lang="en-US" sz="12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427732" y="1055155"/>
            <a:ext cx="178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2505" y="904612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Rockstar</a:t>
            </a:r>
            <a:endParaRPr lang="en-US" sz="1000" dirty="0"/>
          </a:p>
        </p:txBody>
      </p: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2606040" y="1027723"/>
            <a:ext cx="196465" cy="2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4312" y="2423160"/>
            <a:ext cx="413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326103" y="2830068"/>
            <a:ext cx="1842293" cy="518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26103" y="2849157"/>
            <a:ext cx="1861997" cy="49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95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812" y="537882"/>
            <a:ext cx="103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2" y="1839578"/>
            <a:ext cx="3583926" cy="2032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688" y="907214"/>
            <a:ext cx="3270098" cy="1948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98069" y="441434"/>
            <a:ext cx="126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ROCKSTARS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45476" y="1245476"/>
            <a:ext cx="94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29" y="3196540"/>
            <a:ext cx="2569618" cy="3515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146182" y="2077481"/>
            <a:ext cx="1029504" cy="175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30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835" y="417444"/>
            <a:ext cx="241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SKILL TESTS &amp; MY STATS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93" y="2241477"/>
            <a:ext cx="2377762" cy="44527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04" y="4698283"/>
            <a:ext cx="3357139" cy="1995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923" y="0"/>
            <a:ext cx="2421196" cy="4452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977229"/>
            <a:ext cx="4410741" cy="249827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130425" y="241300"/>
            <a:ext cx="7721600" cy="1558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30425" y="1958975"/>
            <a:ext cx="3263900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788025" y="2835275"/>
            <a:ext cx="2692400" cy="265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314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4821</TotalTime>
  <Words>149</Words>
  <Application>Microsoft Macintosh PowerPoint</Application>
  <PresentationFormat>Widescreen</PresentationFormat>
  <Paragraphs>53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UPWORK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UPWORK</dc:title>
  <dc:creator>Trang Hong Trinh</dc:creator>
  <cp:lastModifiedBy>Trang Hong Trinh</cp:lastModifiedBy>
  <cp:revision>59</cp:revision>
  <dcterms:created xsi:type="dcterms:W3CDTF">2017-08-10T02:49:58Z</dcterms:created>
  <dcterms:modified xsi:type="dcterms:W3CDTF">2017-08-18T03:28:01Z</dcterms:modified>
</cp:coreProperties>
</file>